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57" r:id="rId2"/>
    <p:sldId id="259" r:id="rId3"/>
    <p:sldId id="261" r:id="rId4"/>
    <p:sldId id="263" r:id="rId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B065-205D-4EF1-A94D-3130703CA911}" type="datetimeFigureOut">
              <a:rPr lang="lv-LV" smtClean="0"/>
              <a:pPr/>
              <a:t>2007.09.07.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2AC29-5151-47FC-BA84-DA9CB0CC5C99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lv-LV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0224-A515-42D6-93FA-5C5D30BB7FF3}" type="datetimeFigureOut">
              <a:rPr lang="lv-LV" smtClean="0"/>
              <a:pPr/>
              <a:t>2007.09.07.</a:t>
            </a:fld>
            <a:endParaRPr lang="lv-LV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005E-E00B-4562-A117-EA446E3C860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0224-A515-42D6-93FA-5C5D30BB7FF3}" type="datetimeFigureOut">
              <a:rPr lang="lv-LV" smtClean="0"/>
              <a:pPr/>
              <a:t>2007.09.07.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005E-E00B-4562-A117-EA446E3C860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0224-A515-42D6-93FA-5C5D30BB7FF3}" type="datetimeFigureOut">
              <a:rPr lang="lv-LV" smtClean="0"/>
              <a:pPr/>
              <a:t>2007.09.07.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005E-E00B-4562-A117-EA446E3C860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E8174-04F0-4EB9-B772-F37F0E8D04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0224-A515-42D6-93FA-5C5D30BB7FF3}" type="datetimeFigureOut">
              <a:rPr lang="lv-LV" smtClean="0"/>
              <a:pPr/>
              <a:t>2007.09.07.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005E-E00B-4562-A117-EA446E3C860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0224-A515-42D6-93FA-5C5D30BB7FF3}" type="datetimeFigureOut">
              <a:rPr lang="lv-LV" smtClean="0"/>
              <a:pPr/>
              <a:t>2007.09.07.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005E-E00B-4562-A117-EA446E3C860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0224-A515-42D6-93FA-5C5D30BB7FF3}" type="datetimeFigureOut">
              <a:rPr lang="lv-LV" smtClean="0"/>
              <a:pPr/>
              <a:t>2007.09.07.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005E-E00B-4562-A117-EA446E3C860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0224-A515-42D6-93FA-5C5D30BB7FF3}" type="datetimeFigureOut">
              <a:rPr lang="lv-LV" smtClean="0"/>
              <a:pPr/>
              <a:t>2007.09.07.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005E-E00B-4562-A117-EA446E3C860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0224-A515-42D6-93FA-5C5D30BB7FF3}" type="datetimeFigureOut">
              <a:rPr lang="lv-LV" smtClean="0"/>
              <a:pPr/>
              <a:t>2007.09.07.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005E-E00B-4562-A117-EA446E3C860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0224-A515-42D6-93FA-5C5D30BB7FF3}" type="datetimeFigureOut">
              <a:rPr lang="lv-LV" smtClean="0"/>
              <a:pPr/>
              <a:t>2007.09.07.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005E-E00B-4562-A117-EA446E3C860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0224-A515-42D6-93FA-5C5D30BB7FF3}" type="datetimeFigureOut">
              <a:rPr lang="lv-LV" smtClean="0"/>
              <a:pPr/>
              <a:t>2007.09.07.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005E-E00B-4562-A117-EA446E3C860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70224-A515-42D6-93FA-5C5D30BB7FF3}" type="datetimeFigureOut">
              <a:rPr lang="lv-LV" smtClean="0"/>
              <a:pPr/>
              <a:t>2007.09.07.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14005E-E00B-4562-A117-EA446E3C8604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170224-A515-42D6-93FA-5C5D30BB7FF3}" type="datetimeFigureOut">
              <a:rPr lang="lv-LV" smtClean="0"/>
              <a:pPr/>
              <a:t>2007.09.07.</a:t>
            </a:fld>
            <a:endParaRPr lang="lv-L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14005E-E00B-4562-A117-EA446E3C8604}" type="slidenum">
              <a:rPr lang="lv-LV" smtClean="0"/>
              <a:pPr/>
              <a:t>‹#›</a:t>
            </a:fld>
            <a:endParaRPr lang="lv-LV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4716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buFont typeface="Liberty TL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lv-LV" sz="6000" b="1" dirty="0">
                <a:latin typeface="Times New Roman" pitchFamily="18" charset="0"/>
                <a:cs typeface="Times New Roman" pitchFamily="18" charset="0"/>
              </a:rPr>
              <a:t>Viļakas Mūzikas un mākslas skola</a:t>
            </a:r>
            <a:endParaRPr lang="en-GB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4292600"/>
            <a:ext cx="6400800" cy="1752600"/>
          </a:xfrm>
          <a:noFill/>
        </p:spPr>
        <p:txBody>
          <a:bodyPr lIns="90000" tIns="46800" rIns="90000" bIns="46800"/>
          <a:lstStyle/>
          <a:p>
            <a:pPr marL="0" indent="0" algn="r"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mtClean="0"/>
          </a:p>
          <a:p>
            <a:pPr marL="0" indent="0" algn="ctr"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lv-LV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v-LV" smtClean="0"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.20</a:t>
            </a:r>
            <a:r>
              <a:rPr lang="lv-LV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Viļakas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mūzikas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skola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dibināta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1957.g.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1968.g.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mūzikas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skola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Padomju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ielā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19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1971.g.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bijušajās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garnizona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telpās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1992.g.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Viļakas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pamatskolas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telpā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2002.g.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Atver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vizuāli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plastiskās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mākslas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programmu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IĻAKAS MŪZIKAS UN MĀKSLAS SKOLA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lv-LV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Skolas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6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ogo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600" dirty="0">
                <a:latin typeface="Times New Roman" pitchFamily="18" charset="0"/>
                <a:cs typeface="Times New Roman" pitchFamily="18" charset="0"/>
              </a:rPr>
            </a:b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125538"/>
            <a:ext cx="6337300" cy="4672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lv-LV" sz="3600" b="1" dirty="0">
                <a:latin typeface="Times New Roman" pitchFamily="18" charset="0"/>
                <a:cs typeface="Times New Roman" pitchFamily="18" charset="0"/>
              </a:rPr>
              <a:t>Izglītības programmas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28868"/>
            <a:ext cx="7467600" cy="404495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6000"/>
              </a:lnSpc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Taustiņinstrumentu spēle</a:t>
            </a:r>
          </a:p>
          <a:p>
            <a:pPr>
              <a:lnSpc>
                <a:spcPct val="76000"/>
              </a:lnSpc>
              <a:buFont typeface="Arial" charset="0"/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	- Klavierspēle</a:t>
            </a:r>
          </a:p>
          <a:p>
            <a:pPr>
              <a:lnSpc>
                <a:spcPct val="76000"/>
              </a:lnSpc>
              <a:buFont typeface="Arial" charset="0"/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	- Akordeona spēle</a:t>
            </a:r>
          </a:p>
          <a:p>
            <a:pPr>
              <a:lnSpc>
                <a:spcPct val="76000"/>
              </a:lnSpc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Stīgu instrumentu spēle</a:t>
            </a:r>
          </a:p>
          <a:p>
            <a:pPr>
              <a:lnSpc>
                <a:spcPct val="76000"/>
              </a:lnSpc>
              <a:buFont typeface="Arial" charset="0"/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	- Vijoļspēle</a:t>
            </a:r>
          </a:p>
          <a:p>
            <a:pPr>
              <a:lnSpc>
                <a:spcPct val="76000"/>
              </a:lnSpc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Pūšaminstrumentu spēle</a:t>
            </a:r>
          </a:p>
          <a:p>
            <a:pPr>
              <a:lnSpc>
                <a:spcPct val="76000"/>
              </a:lnSpc>
              <a:buFont typeface="Arial" charset="0"/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	- Flautas spēle </a:t>
            </a:r>
          </a:p>
          <a:p>
            <a:pPr>
              <a:lnSpc>
                <a:spcPct val="76000"/>
              </a:lnSpc>
              <a:buFont typeface="Arial" charset="0"/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	- Klarnetes spēle</a:t>
            </a:r>
          </a:p>
          <a:p>
            <a:pPr>
              <a:lnSpc>
                <a:spcPct val="76000"/>
              </a:lnSpc>
              <a:buFont typeface="Arial" charset="0"/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	- Saksofona spēle </a:t>
            </a:r>
          </a:p>
          <a:p>
            <a:pPr>
              <a:lnSpc>
                <a:spcPct val="76000"/>
              </a:lnSpc>
              <a:buFont typeface="Arial" charset="0"/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         - Trompetes spēle </a:t>
            </a:r>
          </a:p>
          <a:p>
            <a:pPr>
              <a:lnSpc>
                <a:spcPct val="76000"/>
              </a:lnSpc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Sitaminstrumentu spēle</a:t>
            </a:r>
          </a:p>
          <a:p>
            <a:pPr>
              <a:lnSpc>
                <a:spcPct val="76000"/>
              </a:lnSpc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Vizuāli plastiskā māksla</a:t>
            </a:r>
          </a:p>
          <a:p>
            <a:pPr>
              <a:lnSpc>
                <a:spcPct val="76000"/>
              </a:lnSpc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54</Words>
  <Application>Microsoft Office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Viļakas Mūzikas un mākslas skola</vt:lpstr>
      <vt:lpstr>Slide 2</vt:lpstr>
      <vt:lpstr>   Skolas logo  </vt:lpstr>
      <vt:lpstr>Izglītības programmas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Viļakas Mūzikas un mākslas skola</dc:title>
  <dc:creator>Lana</dc:creator>
  <cp:lastModifiedBy>Lana</cp:lastModifiedBy>
  <cp:revision>7</cp:revision>
  <dcterms:created xsi:type="dcterms:W3CDTF">2007-09-06T23:57:55Z</dcterms:created>
  <dcterms:modified xsi:type="dcterms:W3CDTF">2007-09-06T21:08:55Z</dcterms:modified>
</cp:coreProperties>
</file>